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7475200" cy="9753600"/>
  <p:notesSz cx="9753600" cy="174752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41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3e-34b2-898e-8000-000082bf5f68.png?kimi-sig=3dBEryzchBvFzNuDfG7kHN-gej2eLLLOkUPJeVui7l4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43-8412-8158-8000-000079f8df42.png?kimi-sig=6yLYcLRC7FI7vyFvEnzuRL06I6Ae6VSGrIfth-EamNI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3f-6202-8438-8000-0000350b88c9.png?kimi-sig=5-GuUaABWzN8KhS0nGRYCH7bwJUHCq4zoe-leOMVzX4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2c-3f52-8b39-8000-0000c40d228e.png?kimi-sig=hZ1tnjldlRU8aMUzbDMs4GNe4Q6N4JuS1F8MG-6QBhQ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3b-c952-80e2-8000-000027823283.png?kimi-sig=u6JjsTs_uWrLjlUA1mObG_vrB2_4wCpTR3h30HCfzXQ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29-6662-8b7f-8000-000017943853.png?kimi-sig=nXD6G_vgIMPVsvfviqa6FHe8KB8QyS6Iwu1_tY9k3AY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2b-e6a2-8ee8-8000-000022340036.png?kimi-sig=eKYhCh2RC-HBxNBzp5p0jJNOBWCASv-vMdQqHC9hUVM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2a-ea72-8f83-8000-0000c15a8847.png?kimi-sig=-7yrh4lx8_XnTNrAknw2HmhtA5kHaMPGl3H4EZ0PfdA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2f22e-8e62-86f1-8000-0000e9eb5303.png?kimi-sig=9LVnLzugBE458I5S-IGlkiR0tqKtGyW_rc_k1sTqYZY&amp;x-oss-process=image/resize,w_1376,h_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9</Words>
  <Application>Microsoft Macintosh PowerPoint</Application>
  <PresentationFormat>Personalizado</PresentationFormat>
  <Paragraphs>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Arial</vt:lpstr>
      <vt:lpstr>Custom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Agentes de Inteligencia Artificial: Transformando la Automatización</dc:title>
  <dc:subject>Agentes de Inteligencia Artificial: Transformando la Automatización</dc:subject>
  <dc:creator>Kimi</dc:creator>
  <cp:lastModifiedBy>Dra. Claudia Guardia</cp:lastModifiedBy>
  <cp:revision>2</cp:revision>
  <dcterms:created xsi:type="dcterms:W3CDTF">2026-02-05T18:53:38Z</dcterms:created>
  <dcterms:modified xsi:type="dcterms:W3CDTF">2026-02-06T03:06:14Z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{"Label":"Agentes de Inteligencia Artificial: Transformando la Automatización","ContentProducer":"001191110108MACG2KBH8F10000","ProduceID":"19c2f243-88c2-80b3-8000-000010b49b72","ReservedCode1":"","ContentPropagator":"001191110108MACG2KBH8F20000","PropagateID":"19c2f243-88c2-80b3-8000-000010b49b72","ReservedCode2":""}</vt:lpwstr>
  </property>
</Properties>
</file>